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4C1"/>
    <a:srgbClr val="FFB59F"/>
    <a:srgbClr val="1F4E79"/>
    <a:srgbClr val="FFB6A0"/>
    <a:srgbClr val="FFF2CC"/>
    <a:srgbClr val="FBE5D6"/>
    <a:srgbClr val="FF8B89"/>
    <a:srgbClr val="FFC6A9"/>
    <a:srgbClr val="FF8E8A"/>
    <a:srgbClr val="FF8C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57" autoAdjust="0"/>
    <p:restoredTop sz="94660"/>
  </p:normalViewPr>
  <p:slideViewPr>
    <p:cSldViewPr snapToGrid="0">
      <p:cViewPr>
        <p:scale>
          <a:sx n="100" d="100"/>
          <a:sy n="100" d="100"/>
        </p:scale>
        <p:origin x="110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microsoft.com/office/2007/relationships/hdphoto" Target="../media/hdphoto1.wdp"/><Relationship Id="rId7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14697" y="55732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14697" y="55732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41193" y="287154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0519" y="308150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55558" y="333013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957611" y="355969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4697" y="395106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425333" y="3905858"/>
            <a:ext cx="2054942" cy="5112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859398" y="1503651"/>
            <a:ext cx="1204385" cy="14106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33935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12156" y="1388046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742889" y="33586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94980" y="30575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84" y="3594825"/>
            <a:ext cx="208800" cy="208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68" y="3078368"/>
            <a:ext cx="209212" cy="209212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8714617" y="387240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66708" y="357125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9425" y="393160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819813" y="3997119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714617" y="428728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516632" y="434660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34315" y="5429534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78450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5695274" y="3051826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6445027" y="2836158"/>
            <a:ext cx="405549" cy="47501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5887960" y="2459740"/>
            <a:ext cx="405549" cy="47501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5277301" y="2809909"/>
            <a:ext cx="405549" cy="47501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flipH="1">
            <a:off x="5641756" y="4085865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54818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43978" y="782383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60943" y="2045527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13034" y="174438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2272021"/>
            <a:ext cx="208800" cy="2088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1765227"/>
            <a:ext cx="209212" cy="209212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133355" y="254959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85446" y="224845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7800" y="554626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130141" y="305562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82232" y="2754476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12582" y="2783241"/>
            <a:ext cx="191277" cy="191277"/>
          </a:xfrm>
          <a:prstGeom prst="rect">
            <a:avLst/>
          </a:prstGeom>
        </p:spPr>
      </p:pic>
      <p:cxnSp>
        <p:nvCxnSpPr>
          <p:cNvPr id="43" name="직선 연결선 42"/>
          <p:cNvCxnSpPr/>
          <p:nvPr/>
        </p:nvCxnSpPr>
        <p:spPr>
          <a:xfrm>
            <a:off x="1095969" y="359366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60" y="329252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75" y="3318695"/>
            <a:ext cx="209265" cy="209265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1095969" y="409969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48060" y="379854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81" y="3826133"/>
            <a:ext cx="227313" cy="227313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1096890" y="4813159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291940" y="4813643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1088529" y="459432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40620" y="429317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94" y="4358552"/>
            <a:ext cx="144000" cy="144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4443822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352730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73093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837472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73092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919020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8232826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141734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462097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626476" y="284604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462096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08024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794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6702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37065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25908" y="3076814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7064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51977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3233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81248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45627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81247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27175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96160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67416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25431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89810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25430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71358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8967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47875" y="752887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068238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32617" y="281654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8237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14165" y="3208585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12673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26613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68" y="282375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5087001" y="31013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9092" y="280018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083787" y="360735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5878" y="3306210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166228" y="333497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55515" y="38762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86379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415650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760256" y="306179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15649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02031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01" y="567301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66" y="567301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770966" y="567301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001141" y="272245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020926" y="291254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01140" y="402596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44175" y="332657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54000" y="56730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043099" y="678426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45466" y="272245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97557" y="24213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30" y="2448662"/>
            <a:ext cx="234260" cy="234260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8745466" y="320291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97557" y="2901769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8745466" y="368337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97557" y="338222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87" y="2923233"/>
            <a:ext cx="205733" cy="2057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24" y="3403689"/>
            <a:ext cx="205733" cy="205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60" y="4397159"/>
            <a:ext cx="563034" cy="56303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8824087" y="4221476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87" y="4367500"/>
            <a:ext cx="561600" cy="5616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731330" y="5528273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3977" y="56640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360473" y="288063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19799" y="309058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874838" y="333921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076891" y="356878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544613" y="3914941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978678" y="1512734"/>
            <a:ext cx="1204385" cy="14106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3977" y="566409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9776" y="65790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3976" y="1094505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41890" y="1282289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84296" y="1275098"/>
            <a:ext cx="732674" cy="732674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129831" y="1277765"/>
            <a:ext cx="732674" cy="732674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7064" y="5168781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5018" y="5477342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5795" y="588354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35597" y="5490025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08997" y="5883547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89635" y="5526297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2463035" y="5924705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65900" y="2394333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5900" y="2866188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2926" y="2994062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7182" y="2436691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66092" y="5842709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483143" y="554793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009639" y="2869014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268965" y="3078972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524004" y="3327600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726057" y="3557164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483143" y="3948528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93779" y="3903325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627844" y="1501118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4996884" y="1267763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208280" y="2519693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259231" y="1274954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470627" y="252688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92975" y="566409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660767" y="65056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40" y="717920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130055" y="535608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656551" y="2849829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8915877" y="3059787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170916" y="3308415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372969" y="3537979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130055" y="3929343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8840691" y="3884140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274756" y="1481933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643796" y="1248578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8855192" y="25005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906143" y="1255769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117539" y="250769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139887" y="547224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307679" y="63138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352" y="698735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130055" y="537392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0913373" y="534717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854" y="702137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760563" y="1266923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62" y="1425296"/>
            <a:ext cx="180000" cy="180000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10752504" y="1932112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138" y="206525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07626" y="54763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534122" y="2861858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793448" y="3071816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048487" y="3320444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250540" y="3550008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7626" y="3941372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718262" y="3896169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2152327" y="1493962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8487" y="6687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72452" y="1152545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1163983" y="2426160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39817" y="2409802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875975" y="1695573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852718" y="1695573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68491" y="2076402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8989" y="1311483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91324" y="274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9884" y="3286040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163983" y="3659534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278101" y="5776241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1163983" y="4854681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639817" y="4838323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1875975" y="4124094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2852718" y="4124094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68491" y="4504923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28989" y="374000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1324" y="51704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653747" y="55992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5174184" y="2891621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433510" y="3101579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688549" y="3350207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90602" y="3579771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4647688" y="3971135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358324" y="3925932"/>
            <a:ext cx="2054942" cy="51127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792389" y="1523725"/>
            <a:ext cx="1204385" cy="141067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828149" y="671398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4853299" y="1162283"/>
            <a:ext cx="2841523" cy="3379541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4853298" y="4720489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5010499" y="4901578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131083" y="4795120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131083" y="509704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506" y="76469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32612" y="4506686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85800" y="4604657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연예스토리를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9196" y="79096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27302" y="45329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80490" y="46309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스토리 입력해 </a:t>
            </a:r>
            <a:r>
              <a:rPr lang="ko-KR" altLang="en-US" dirty="0" smtClean="0">
                <a:solidFill>
                  <a:schemeClr val="bg1"/>
                </a:solidFill>
              </a:rPr>
              <a:t>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563336" y="1140279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4115176" y="1071305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7401546" y="81954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627752" y="45710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7780940" y="46690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7639426" y="1099880"/>
            <a:ext cx="2808515" cy="3176845"/>
            <a:chOff x="7639426" y="1099880"/>
            <a:chExt cx="2808515" cy="3176845"/>
          </a:xfrm>
        </p:grpSpPr>
        <p:sp>
          <p:nvSpPr>
            <p:cNvPr id="126" name="하트 125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눈물 방울 184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4" name="구부러진 연결선 193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6971" y="65761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436502" y="4504387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9690" y="4678558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1591051" y="937955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296270" y="2047875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2400300" y="1028700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2228850" y="1743075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4010025" y="1038225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3920083" y="1761525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3438525" y="1057275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3305175" y="1981200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137</Words>
  <Application>Microsoft Office PowerPoint</Application>
  <PresentationFormat>와이드스크린</PresentationFormat>
  <Paragraphs>82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대덕SW마이스터고</cp:lastModifiedBy>
  <cp:revision>70</cp:revision>
  <dcterms:created xsi:type="dcterms:W3CDTF">2018-03-30T03:06:05Z</dcterms:created>
  <dcterms:modified xsi:type="dcterms:W3CDTF">2018-04-03T03:15:58Z</dcterms:modified>
</cp:coreProperties>
</file>